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8" r:id="rId2"/>
    <p:sldId id="256" r:id="rId3"/>
    <p:sldId id="269" r:id="rId4"/>
    <p:sldId id="270" r:id="rId5"/>
    <p:sldId id="258" r:id="rId6"/>
    <p:sldId id="259" r:id="rId7"/>
    <p:sldId id="271" r:id="rId8"/>
    <p:sldId id="260" r:id="rId9"/>
    <p:sldId id="272" r:id="rId10"/>
    <p:sldId id="273" r:id="rId11"/>
    <p:sldId id="274" r:id="rId12"/>
    <p:sldId id="275" r:id="rId13"/>
    <p:sldId id="276" r:id="rId14"/>
    <p:sldId id="277" r:id="rId15"/>
    <p:sldId id="266" r:id="rId16"/>
    <p:sldId id="267" r:id="rId1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70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168AF2-918B-489D-A2B9-5C48A19991D1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A50D8-D11A-48B0-9D39-F718CCB54A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11575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en-US"/>
              <a:t>www.ClueMarket.com</a:t>
            </a:r>
          </a:p>
        </p:txBody>
      </p:sp>
      <p:sp>
        <p:nvSpPr>
          <p:cNvPr id="17411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en-US"/>
              <a:t>ClueMarket, Inc 415-867-4203 edith@cluemarket.com</a:t>
            </a:r>
          </a:p>
        </p:txBody>
      </p:sp>
      <p:sp>
        <p:nvSpPr>
          <p:cNvPr id="1741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82AA52-6BF5-AC4F-A817-1CA867108FA0}" type="slidenum">
              <a:rPr lang="en-US"/>
              <a:pPr/>
              <a:t>1</a:t>
            </a:fld>
            <a:endParaRPr lang="en-US"/>
          </a:p>
        </p:txBody>
      </p:sp>
      <p:sp>
        <p:nvSpPr>
          <p:cNvPr id="174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272" y="-2122"/>
            <a:ext cx="7847999" cy="828000"/>
          </a:xfrm>
        </p:spPr>
        <p:txBody>
          <a:bodyPr>
            <a:normAutofit/>
          </a:bodyPr>
          <a:lstStyle>
            <a:lvl1pPr marL="0" algn="l" defTabSz="457200" rtl="0" eaLnBrk="1" latinLnBrk="0" hangingPunct="1">
              <a:defRPr lang="en-US" sz="3600" kern="1200" dirty="0">
                <a:solidFill>
                  <a:srgbClr val="00A600"/>
                </a:solidFill>
                <a:latin typeface="Segoe Media Center Light"/>
                <a:ea typeface="+mn-ea"/>
                <a:cs typeface="Segoe Media Center Light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7E942-ACC9-40D3-A4BE-F5878598E7FB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Copyright © 2012 </a:t>
            </a:r>
            <a:r>
              <a:rPr lang="en-US" altLang="zh-CN" dirty="0" err="1" smtClean="0"/>
              <a:t>MoboTap</a:t>
            </a:r>
            <a:r>
              <a:rPr lang="en-US" dirty="0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 smtClean="0"/>
          </a:p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-2122"/>
            <a:ext cx="831272" cy="831272"/>
          </a:xfrm>
          <a:prstGeom prst="rect">
            <a:avLst/>
          </a:prstGeom>
          <a:solidFill>
            <a:srgbClr val="00A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831850" y="968375"/>
            <a:ext cx="7854950" cy="5272088"/>
          </a:xfrm>
        </p:spPr>
        <p:txBody>
          <a:bodyPr/>
          <a:lstStyle>
            <a:lvl1pPr marL="0" indent="0">
              <a:buNone/>
              <a:defRPr>
                <a:solidFill>
                  <a:srgbClr val="00A600"/>
                </a:solidFill>
                <a:latin typeface="Segoe Media Center Light"/>
                <a:cs typeface="Segoe Media Center Light"/>
              </a:defRPr>
            </a:lvl1pPr>
            <a:lvl2pPr marL="285750" indent="-285750">
              <a:defRPr sz="2400">
                <a:solidFill>
                  <a:srgbClr val="929292"/>
                </a:solidFill>
                <a:latin typeface="Segoe Media Center Light"/>
                <a:cs typeface="Segoe Media Center Light"/>
              </a:defRPr>
            </a:lvl2pPr>
            <a:lvl3pPr marL="530225" indent="-228600">
              <a:defRPr sz="2000">
                <a:solidFill>
                  <a:srgbClr val="929292"/>
                </a:solidFill>
                <a:latin typeface="Segoe Media Center Light"/>
                <a:cs typeface="Segoe Media Center Light"/>
              </a:defRPr>
            </a:lvl3pPr>
            <a:lvl4pPr marL="812800" indent="-228600" defTabSz="885825">
              <a:defRPr sz="1800">
                <a:solidFill>
                  <a:srgbClr val="929292"/>
                </a:solidFill>
                <a:latin typeface="Segoe Media Center Light"/>
                <a:cs typeface="Segoe Media Center Light"/>
              </a:defRPr>
            </a:lvl4pPr>
            <a:lvl5pPr marL="1077913" indent="-228600">
              <a:defRPr sz="1800">
                <a:solidFill>
                  <a:srgbClr val="929292"/>
                </a:solidFill>
                <a:latin typeface="Segoe Media Center Light"/>
                <a:cs typeface="Segoe Media Center Light"/>
              </a:defRPr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76370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2014/5/8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Work Review</a:t>
            </a:r>
            <a:endParaRPr lang="en-US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-3684"/>
          <a:stretch/>
        </p:blipFill>
        <p:spPr>
          <a:xfrm>
            <a:off x="457200" y="6235700"/>
            <a:ext cx="1250950" cy="317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57713" y="6245423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 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2286000" y="6248400"/>
            <a:ext cx="5257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Copyright © 2011 </a:t>
            </a:r>
            <a:r>
              <a:rPr lang="en-US" sz="1400" dirty="0" err="1" smtClean="0"/>
              <a:t>MoboTap</a:t>
            </a:r>
            <a:r>
              <a:rPr lang="en-US" sz="1400" dirty="0" smtClean="0"/>
              <a:t> Inc. All rights reserved.</a:t>
            </a:r>
            <a:endParaRPr lang="en-US" sz="1400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yxchen</a:t>
            </a:r>
            <a:endParaRPr lang="en-US" dirty="0" smtClean="0"/>
          </a:p>
          <a:p>
            <a:r>
              <a:rPr lang="en-US" dirty="0" smtClean="0"/>
              <a:t>2014/5/9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742427"/>
      </p:ext>
    </p:ext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dirty="0" err="1" smtClean="0">
                <a:solidFill>
                  <a:schemeClr val="tx1"/>
                </a:solidFill>
              </a:rPr>
              <a:t>Resource.h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</a:rPr>
              <a:t>#define </a:t>
            </a:r>
            <a:r>
              <a:rPr lang="en-US" altLang="zh-CN" dirty="0" err="1" smtClean="0">
                <a:solidFill>
                  <a:srgbClr val="FF0000"/>
                </a:solidFill>
              </a:rPr>
              <a:t>ccpFromCenter</a:t>
            </a:r>
            <a:r>
              <a:rPr lang="en-US" altLang="zh-CN" dirty="0" smtClean="0">
                <a:solidFill>
                  <a:schemeClr val="tx1"/>
                </a:solidFill>
              </a:rPr>
              <a:t>(</a:t>
            </a:r>
            <a:r>
              <a:rPr lang="en-US" altLang="zh-CN" dirty="0" err="1" smtClean="0">
                <a:solidFill>
                  <a:schemeClr val="tx1"/>
                </a:solidFill>
              </a:rPr>
              <a:t>pos_x</a:t>
            </a:r>
            <a:r>
              <a:rPr lang="en-US" altLang="zh-CN" dirty="0" smtClean="0">
                <a:solidFill>
                  <a:schemeClr val="tx1"/>
                </a:solidFill>
              </a:rPr>
              <a:t>, </a:t>
            </a:r>
            <a:r>
              <a:rPr lang="en-US" altLang="zh-CN" dirty="0" err="1" smtClean="0">
                <a:solidFill>
                  <a:schemeClr val="tx1"/>
                </a:solidFill>
              </a:rPr>
              <a:t>pos_y</a:t>
            </a:r>
            <a:r>
              <a:rPr lang="en-US" altLang="zh-CN" dirty="0" smtClean="0">
                <a:solidFill>
                  <a:schemeClr val="tx1"/>
                </a:solidFill>
              </a:rPr>
              <a:t>) </a:t>
            </a:r>
            <a:r>
              <a:rPr lang="en-US" altLang="zh-CN" dirty="0" err="1" smtClean="0">
                <a:solidFill>
                  <a:schemeClr val="tx1"/>
                </a:solidFill>
              </a:rPr>
              <a:t>ccpAdd</a:t>
            </a:r>
            <a:r>
              <a:rPr lang="en-US" altLang="zh-CN" dirty="0" smtClean="0">
                <a:solidFill>
                  <a:schemeClr val="tx1"/>
                </a:solidFill>
              </a:rPr>
              <a:t>(</a:t>
            </a:r>
            <a:r>
              <a:rPr lang="en-US" altLang="zh-CN" dirty="0" err="1" smtClean="0">
                <a:solidFill>
                  <a:schemeClr val="tx1"/>
                </a:solidFill>
              </a:rPr>
              <a:t>ccp</a:t>
            </a:r>
            <a:r>
              <a:rPr lang="en-US" altLang="zh-CN" dirty="0" smtClean="0">
                <a:solidFill>
                  <a:schemeClr val="tx1"/>
                </a:solidFill>
              </a:rPr>
              <a:t>(WIN_SIZE_WIDTH/2, WIN_SIZE_HEIGHT/2), </a:t>
            </a:r>
            <a:r>
              <a:rPr lang="en-US" altLang="zh-CN" dirty="0" err="1" smtClean="0">
                <a:solidFill>
                  <a:schemeClr val="tx1"/>
                </a:solidFill>
              </a:rPr>
              <a:t>ccp</a:t>
            </a:r>
            <a:r>
              <a:rPr lang="en-US" altLang="zh-CN" dirty="0" smtClean="0">
                <a:solidFill>
                  <a:schemeClr val="tx1"/>
                </a:solidFill>
              </a:rPr>
              <a:t>(SUITABLE_SIZE_WIDTH(</a:t>
            </a:r>
            <a:r>
              <a:rPr lang="en-US" altLang="zh-CN" dirty="0" err="1" smtClean="0">
                <a:solidFill>
                  <a:schemeClr val="tx1"/>
                </a:solidFill>
              </a:rPr>
              <a:t>pos_x</a:t>
            </a:r>
            <a:r>
              <a:rPr lang="en-US" altLang="zh-CN" dirty="0" smtClean="0">
                <a:solidFill>
                  <a:schemeClr val="tx1"/>
                </a:solidFill>
              </a:rPr>
              <a:t>), SUITABLE_SIZE_HEIGHT(</a:t>
            </a:r>
            <a:r>
              <a:rPr lang="en-US" altLang="zh-CN" dirty="0" err="1" smtClean="0">
                <a:solidFill>
                  <a:schemeClr val="tx1"/>
                </a:solidFill>
              </a:rPr>
              <a:t>pos_y</a:t>
            </a:r>
            <a:r>
              <a:rPr lang="en-US" altLang="zh-CN" dirty="0" smtClean="0">
                <a:solidFill>
                  <a:schemeClr val="tx1"/>
                </a:solidFill>
              </a:rPr>
              <a:t>)))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</a:rPr>
              <a:t>//</a:t>
            </a:r>
            <a:r>
              <a:rPr lang="zh-CN" altLang="en-US" dirty="0" smtClean="0">
                <a:solidFill>
                  <a:schemeClr val="tx1"/>
                </a:solidFill>
              </a:rPr>
              <a:t>无黑边区域左下角为起始点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</a:rPr>
              <a:t>#define </a:t>
            </a:r>
            <a:r>
              <a:rPr lang="en-US" altLang="zh-CN" dirty="0" err="1" smtClean="0">
                <a:solidFill>
                  <a:srgbClr val="FF0000"/>
                </a:solidFill>
              </a:rPr>
              <a:t>ccpFromSuitOrigin</a:t>
            </a:r>
            <a:r>
              <a:rPr lang="en-US" altLang="zh-CN" dirty="0" smtClean="0">
                <a:solidFill>
                  <a:schemeClr val="tx1"/>
                </a:solidFill>
              </a:rPr>
              <a:t>(</a:t>
            </a:r>
            <a:r>
              <a:rPr lang="en-US" altLang="zh-CN" dirty="0" err="1" smtClean="0">
                <a:solidFill>
                  <a:schemeClr val="tx1"/>
                </a:solidFill>
              </a:rPr>
              <a:t>pos_x</a:t>
            </a:r>
            <a:r>
              <a:rPr lang="en-US" altLang="zh-CN" dirty="0" smtClean="0">
                <a:solidFill>
                  <a:schemeClr val="tx1"/>
                </a:solidFill>
              </a:rPr>
              <a:t>, </a:t>
            </a:r>
            <a:r>
              <a:rPr lang="en-US" altLang="zh-CN" dirty="0" err="1" smtClean="0">
                <a:solidFill>
                  <a:schemeClr val="tx1"/>
                </a:solidFill>
              </a:rPr>
              <a:t>pos_y</a:t>
            </a:r>
            <a:r>
              <a:rPr lang="en-US" altLang="zh-CN" dirty="0" smtClean="0">
                <a:solidFill>
                  <a:schemeClr val="tx1"/>
                </a:solidFill>
              </a:rPr>
              <a:t>) </a:t>
            </a:r>
            <a:r>
              <a:rPr lang="en-US" altLang="zh-CN" dirty="0" err="1" smtClean="0">
                <a:solidFill>
                  <a:schemeClr val="tx1"/>
                </a:solidFill>
              </a:rPr>
              <a:t>ccpAdd</a:t>
            </a:r>
            <a:r>
              <a:rPr lang="en-US" altLang="zh-CN" dirty="0" smtClean="0">
                <a:solidFill>
                  <a:schemeClr val="tx1"/>
                </a:solidFill>
              </a:rPr>
              <a:t>(</a:t>
            </a:r>
            <a:r>
              <a:rPr lang="en-US" altLang="zh-CN" dirty="0" err="1" smtClean="0">
                <a:solidFill>
                  <a:schemeClr val="tx1"/>
                </a:solidFill>
              </a:rPr>
              <a:t>ccp</a:t>
            </a:r>
            <a:r>
              <a:rPr lang="en-US" altLang="zh-CN" dirty="0" smtClean="0">
                <a:solidFill>
                  <a:schemeClr val="tx1"/>
                </a:solidFill>
              </a:rPr>
              <a:t>(SUITABLE_ORIGIN_X, SUITABLE_ORIGIN_Y), </a:t>
            </a:r>
            <a:r>
              <a:rPr lang="en-US" altLang="zh-CN" dirty="0" err="1" smtClean="0">
                <a:solidFill>
                  <a:schemeClr val="tx1"/>
                </a:solidFill>
              </a:rPr>
              <a:t>ccp</a:t>
            </a:r>
            <a:r>
              <a:rPr lang="en-US" altLang="zh-CN" dirty="0" smtClean="0">
                <a:solidFill>
                  <a:schemeClr val="tx1"/>
                </a:solidFill>
              </a:rPr>
              <a:t>(SUITABLE_SIZE_WIDTH(</a:t>
            </a:r>
            <a:r>
              <a:rPr lang="en-US" altLang="zh-CN" dirty="0" err="1" smtClean="0">
                <a:solidFill>
                  <a:schemeClr val="tx1"/>
                </a:solidFill>
              </a:rPr>
              <a:t>pos_x</a:t>
            </a:r>
            <a:r>
              <a:rPr lang="en-US" altLang="zh-CN" dirty="0" smtClean="0">
                <a:solidFill>
                  <a:schemeClr val="tx1"/>
                </a:solidFill>
              </a:rPr>
              <a:t>), SUITABLE_SIZE_HEIGHT(</a:t>
            </a:r>
            <a:r>
              <a:rPr lang="en-US" altLang="zh-CN" dirty="0" err="1" smtClean="0">
                <a:solidFill>
                  <a:schemeClr val="tx1"/>
                </a:solidFill>
              </a:rPr>
              <a:t>pos_y</a:t>
            </a:r>
            <a:r>
              <a:rPr lang="en-US" altLang="zh-CN" dirty="0" smtClean="0">
                <a:solidFill>
                  <a:schemeClr val="tx1"/>
                </a:solidFill>
              </a:rPr>
              <a:t>)))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</a:rPr>
              <a:t>//</a:t>
            </a:r>
            <a:r>
              <a:rPr lang="zh-CN" altLang="en-US" dirty="0" smtClean="0">
                <a:solidFill>
                  <a:schemeClr val="tx1"/>
                </a:solidFill>
              </a:rPr>
              <a:t>屏幕左下角为起始点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</a:rPr>
              <a:t>#define </a:t>
            </a:r>
            <a:r>
              <a:rPr lang="en-US" altLang="zh-CN" dirty="0" err="1" smtClean="0">
                <a:solidFill>
                  <a:srgbClr val="FF0000"/>
                </a:solidFill>
              </a:rPr>
              <a:t>ccpFromVisOrigin</a:t>
            </a:r>
            <a:r>
              <a:rPr lang="en-US" altLang="zh-CN" dirty="0" smtClean="0">
                <a:solidFill>
                  <a:schemeClr val="tx1"/>
                </a:solidFill>
              </a:rPr>
              <a:t>(</a:t>
            </a:r>
            <a:r>
              <a:rPr lang="en-US" altLang="zh-CN" dirty="0" err="1" smtClean="0">
                <a:solidFill>
                  <a:schemeClr val="tx1"/>
                </a:solidFill>
              </a:rPr>
              <a:t>pos_x</a:t>
            </a:r>
            <a:r>
              <a:rPr lang="en-US" altLang="zh-CN" dirty="0" smtClean="0">
                <a:solidFill>
                  <a:schemeClr val="tx1"/>
                </a:solidFill>
              </a:rPr>
              <a:t>, </a:t>
            </a:r>
            <a:r>
              <a:rPr lang="en-US" altLang="zh-CN" dirty="0" err="1" smtClean="0">
                <a:solidFill>
                  <a:schemeClr val="tx1"/>
                </a:solidFill>
              </a:rPr>
              <a:t>pos_y</a:t>
            </a:r>
            <a:r>
              <a:rPr lang="en-US" altLang="zh-CN" dirty="0" smtClean="0">
                <a:solidFill>
                  <a:schemeClr val="tx1"/>
                </a:solidFill>
              </a:rPr>
              <a:t>) </a:t>
            </a:r>
            <a:r>
              <a:rPr lang="en-US" altLang="zh-CN" dirty="0" err="1" smtClean="0">
                <a:solidFill>
                  <a:schemeClr val="tx1"/>
                </a:solidFill>
              </a:rPr>
              <a:t>ccpAdd</a:t>
            </a:r>
            <a:r>
              <a:rPr lang="en-US" altLang="zh-CN" dirty="0" smtClean="0">
                <a:solidFill>
                  <a:schemeClr val="tx1"/>
                </a:solidFill>
              </a:rPr>
              <a:t>(</a:t>
            </a:r>
            <a:r>
              <a:rPr lang="en-US" altLang="zh-CN" dirty="0" err="1" smtClean="0">
                <a:solidFill>
                  <a:schemeClr val="tx1"/>
                </a:solidFill>
              </a:rPr>
              <a:t>CCDirector</a:t>
            </a:r>
            <a:r>
              <a:rPr lang="en-US" altLang="zh-CN" dirty="0" smtClean="0">
                <a:solidFill>
                  <a:schemeClr val="tx1"/>
                </a:solidFill>
              </a:rPr>
              <a:t>::</a:t>
            </a:r>
            <a:r>
              <a:rPr lang="en-US" altLang="zh-CN" dirty="0" err="1" smtClean="0">
                <a:solidFill>
                  <a:schemeClr val="tx1"/>
                </a:solidFill>
              </a:rPr>
              <a:t>sharedDirector</a:t>
            </a:r>
            <a:r>
              <a:rPr lang="en-US" altLang="zh-CN" dirty="0" smtClean="0">
                <a:solidFill>
                  <a:schemeClr val="tx1"/>
                </a:solidFill>
              </a:rPr>
              <a:t>()-&gt;</a:t>
            </a:r>
            <a:r>
              <a:rPr lang="en-US" altLang="zh-CN" dirty="0" err="1" smtClean="0">
                <a:solidFill>
                  <a:schemeClr val="tx1"/>
                </a:solidFill>
              </a:rPr>
              <a:t>getVisibleOrigin</a:t>
            </a:r>
            <a:r>
              <a:rPr lang="en-US" altLang="zh-CN" dirty="0" smtClean="0">
                <a:solidFill>
                  <a:schemeClr val="tx1"/>
                </a:solidFill>
              </a:rPr>
              <a:t>(), </a:t>
            </a:r>
            <a:r>
              <a:rPr lang="en-US" altLang="zh-CN" dirty="0" err="1" smtClean="0">
                <a:solidFill>
                  <a:schemeClr val="tx1"/>
                </a:solidFill>
              </a:rPr>
              <a:t>ccp</a:t>
            </a:r>
            <a:r>
              <a:rPr lang="en-US" altLang="zh-CN" dirty="0" smtClean="0">
                <a:solidFill>
                  <a:schemeClr val="tx1"/>
                </a:solidFill>
              </a:rPr>
              <a:t>(SUITABLE_SIZE_WIDTH(</a:t>
            </a:r>
            <a:r>
              <a:rPr lang="en-US" altLang="zh-CN" dirty="0" err="1" smtClean="0">
                <a:solidFill>
                  <a:schemeClr val="tx1"/>
                </a:solidFill>
              </a:rPr>
              <a:t>pos_x</a:t>
            </a:r>
            <a:r>
              <a:rPr lang="en-US" altLang="zh-CN" dirty="0" smtClean="0">
                <a:solidFill>
                  <a:schemeClr val="tx1"/>
                </a:solidFill>
              </a:rPr>
              <a:t>), SUITABLE_SIZE_HEIGHT(</a:t>
            </a:r>
            <a:r>
              <a:rPr lang="en-US" altLang="zh-CN" dirty="0" err="1" smtClean="0">
                <a:solidFill>
                  <a:schemeClr val="tx1"/>
                </a:solidFill>
              </a:rPr>
              <a:t>pos_y</a:t>
            </a:r>
            <a:r>
              <a:rPr lang="en-US" altLang="zh-CN" dirty="0" smtClean="0">
                <a:solidFill>
                  <a:schemeClr val="tx1"/>
                </a:solidFill>
              </a:rPr>
              <a:t>)))</a:t>
            </a:r>
          </a:p>
          <a:p>
            <a:endParaRPr lang="zh-CN" alt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673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10" name="Picture 3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321" y="968375"/>
            <a:ext cx="7624007" cy="527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5133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result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4099" name="Picture 3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850" y="1307087"/>
            <a:ext cx="7854950" cy="4594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06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result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5123" name="Picture 3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1185069"/>
            <a:ext cx="7677150" cy="48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236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sz="6000" dirty="0" smtClean="0">
                <a:solidFill>
                  <a:schemeClr val="tx1"/>
                </a:solidFill>
                <a:latin typeface="+mn-lt"/>
              </a:rPr>
              <a:t>Q&amp;A</a:t>
            </a:r>
            <a:endParaRPr lang="en-US" sz="6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4162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sz="6000" dirty="0" smtClean="0">
                <a:solidFill>
                  <a:schemeClr val="tx1"/>
                </a:solidFill>
                <a:latin typeface="+mn-lt"/>
              </a:rPr>
              <a:t>Thanks!</a:t>
            </a:r>
            <a:endParaRPr lang="en-US" sz="60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74544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olphin logo final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2011680"/>
            <a:ext cx="3048000" cy="22555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71600" y="3810000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Smart phone. Clever browsing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8686800" y="6364927"/>
            <a:ext cx="457200" cy="476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 smtClean="0"/>
          </a:p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适配方式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当前的适配方式</a:t>
            </a:r>
            <a:endParaRPr lang="en-US" altLang="zh-CN" dirty="0" smtClean="0">
              <a:solidFill>
                <a:schemeClr val="tx1"/>
              </a:solidFill>
              <a:latin typeface="+mn-lt"/>
            </a:endParaRP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FF0000"/>
                </a:solidFill>
              </a:rPr>
              <a:t>kResolutionExactFit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marL="1044575" lvl="2" indent="-514350"/>
            <a:r>
              <a:rPr lang="zh-CN" altLang="en-US" dirty="0" smtClean="0">
                <a:solidFill>
                  <a:schemeClr val="tx1"/>
                </a:solidFill>
              </a:rPr>
              <a:t>会直接按照长宽拉伸，会导致图案变形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</a:rPr>
              <a:t>合适的适配方式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FF0000"/>
                </a:solidFill>
              </a:rPr>
              <a:t>kResolutionNoBorder</a:t>
            </a:r>
            <a:endParaRPr lang="en-US" altLang="zh-CN" dirty="0">
              <a:solidFill>
                <a:srgbClr val="FF0000"/>
              </a:solidFill>
            </a:endParaRPr>
          </a:p>
          <a:p>
            <a:pPr marL="1044575" lvl="2" indent="-514350"/>
            <a:r>
              <a:rPr lang="zh-CN" altLang="en-US" dirty="0" smtClean="0">
                <a:solidFill>
                  <a:schemeClr val="tx1"/>
                </a:solidFill>
              </a:rPr>
              <a:t>以稍短边为比例缩放（长边会超出）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FF0000"/>
                </a:solidFill>
              </a:rPr>
              <a:t>kResolutionShowAll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marL="1044575" lvl="2" indent="-514350"/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以长边为比例缩放（会留黑边）</a:t>
            </a:r>
            <a:endParaRPr lang="en-US" altLang="zh-CN" dirty="0" smtClean="0">
              <a:solidFill>
                <a:schemeClr val="tx1"/>
              </a:solidFill>
              <a:latin typeface="+mn-lt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其他</a:t>
            </a:r>
            <a:endParaRPr lang="en-US" altLang="zh-CN" dirty="0" smtClean="0">
              <a:solidFill>
                <a:schemeClr val="tx1"/>
              </a:solidFill>
              <a:latin typeface="+mn-lt"/>
            </a:endParaRP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en-US" altLang="zh-CN" dirty="0" err="1">
                <a:solidFill>
                  <a:srgbClr val="FF0000"/>
                </a:solidFill>
              </a:rPr>
              <a:t>kResolutionFixedHeight</a:t>
            </a:r>
            <a:endParaRPr lang="en-US" altLang="zh-CN" dirty="0">
              <a:solidFill>
                <a:srgbClr val="FF0000"/>
              </a:solidFill>
            </a:endParaRP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rgbClr val="FF0000"/>
                </a:solidFill>
              </a:rPr>
              <a:t>kResolutionFixedWidth</a:t>
            </a:r>
            <a:endParaRPr lang="en-US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93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适配方案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 err="1" smtClean="0">
                <a:solidFill>
                  <a:schemeClr val="tx1"/>
                </a:solidFill>
              </a:rPr>
              <a:t>kResolutionShowAll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marL="742950" lvl="1" indent="-45720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黑边无法填充</a:t>
            </a:r>
            <a:endParaRPr lang="en-US" altLang="zh-CN" dirty="0">
              <a:solidFill>
                <a:schemeClr val="tx1"/>
              </a:solidFill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rgbClr val="FF0000"/>
                </a:solidFill>
              </a:rPr>
              <a:t>使用</a:t>
            </a:r>
            <a:r>
              <a:rPr lang="en-US" altLang="zh-CN" dirty="0" err="1" smtClean="0">
                <a:solidFill>
                  <a:srgbClr val="FF0000"/>
                </a:solidFill>
              </a:rPr>
              <a:t>kResolutionNoBorder</a:t>
            </a:r>
            <a:endParaRPr lang="en-US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76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适配方案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</a:rPr>
              <a:t>但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556792"/>
            <a:ext cx="7677150" cy="48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548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适配方案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62500" lnSpcReduction="20000"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</a:rPr>
              <a:t>动态</a:t>
            </a:r>
            <a:r>
              <a:rPr lang="zh-CN" altLang="en-US" dirty="0" smtClean="0">
                <a:solidFill>
                  <a:schemeClr val="tx1"/>
                </a:solidFill>
              </a:rPr>
              <a:t>获取</a:t>
            </a:r>
            <a:r>
              <a:rPr lang="en-US" altLang="zh-CN" dirty="0" err="1" smtClean="0">
                <a:solidFill>
                  <a:schemeClr val="tx1"/>
                </a:solidFill>
              </a:rPr>
              <a:t>WinSize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  </a:t>
            </a:r>
            <a:r>
              <a:rPr lang="en-US" altLang="zh-CN" dirty="0" smtClean="0">
                <a:solidFill>
                  <a:schemeClr val="tx1"/>
                </a:solidFill>
              </a:rPr>
              <a:t>  </a:t>
            </a:r>
            <a:r>
              <a:rPr lang="en-US" altLang="zh-CN" dirty="0" err="1" smtClean="0">
                <a:solidFill>
                  <a:schemeClr val="tx1"/>
                </a:solidFill>
              </a:rPr>
              <a:t>CCSize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frameSize</a:t>
            </a:r>
            <a:r>
              <a:rPr lang="en-US" altLang="zh-CN" dirty="0">
                <a:solidFill>
                  <a:schemeClr val="tx1"/>
                </a:solidFill>
              </a:rPr>
              <a:t> = </a:t>
            </a:r>
            <a:r>
              <a:rPr lang="en-US" altLang="zh-CN" dirty="0" err="1">
                <a:solidFill>
                  <a:schemeClr val="tx1"/>
                </a:solidFill>
              </a:rPr>
              <a:t>pEGLView</a:t>
            </a:r>
            <a:r>
              <a:rPr lang="en-US" altLang="zh-CN" dirty="0">
                <a:solidFill>
                  <a:schemeClr val="tx1"/>
                </a:solidFill>
              </a:rPr>
              <a:t>-&gt;</a:t>
            </a:r>
            <a:r>
              <a:rPr lang="en-US" altLang="zh-CN" dirty="0" err="1">
                <a:solidFill>
                  <a:schemeClr val="tx1"/>
                </a:solidFill>
              </a:rPr>
              <a:t>getFrameSize</a:t>
            </a:r>
            <a:r>
              <a:rPr lang="en-US" altLang="zh-CN" dirty="0">
                <a:solidFill>
                  <a:schemeClr val="tx1"/>
                </a:solidFill>
              </a:rPr>
              <a:t>();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    </a:t>
            </a:r>
            <a:r>
              <a:rPr lang="en-US" altLang="zh-CN" dirty="0" err="1">
                <a:solidFill>
                  <a:schemeClr val="tx1"/>
                </a:solidFill>
              </a:rPr>
              <a:t>CCSize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resoSize</a:t>
            </a:r>
            <a:r>
              <a:rPr lang="en-US" altLang="zh-CN" dirty="0">
                <a:solidFill>
                  <a:schemeClr val="tx1"/>
                </a:solidFill>
              </a:rPr>
              <a:t> = </a:t>
            </a:r>
            <a:r>
              <a:rPr lang="en-US" altLang="zh-CN" dirty="0" err="1">
                <a:solidFill>
                  <a:schemeClr val="tx1"/>
                </a:solidFill>
              </a:rPr>
              <a:t>CCSizeMake</a:t>
            </a:r>
            <a:r>
              <a:rPr lang="en-US" altLang="zh-CN" dirty="0">
                <a:solidFill>
                  <a:schemeClr val="tx1"/>
                </a:solidFill>
              </a:rPr>
              <a:t>(960, 640);</a:t>
            </a:r>
          </a:p>
          <a:p>
            <a:endParaRPr lang="zh-CN" altLang="en-US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    float </a:t>
            </a:r>
            <a:r>
              <a:rPr lang="en-US" altLang="zh-CN" dirty="0" err="1">
                <a:solidFill>
                  <a:schemeClr val="tx1"/>
                </a:solidFill>
              </a:rPr>
              <a:t>scaleX</a:t>
            </a:r>
            <a:r>
              <a:rPr lang="en-US" altLang="zh-CN" dirty="0">
                <a:solidFill>
                  <a:schemeClr val="tx1"/>
                </a:solidFill>
              </a:rPr>
              <a:t> = (float) </a:t>
            </a:r>
            <a:r>
              <a:rPr lang="en-US" altLang="zh-CN" dirty="0" err="1">
                <a:solidFill>
                  <a:schemeClr val="tx1"/>
                </a:solidFill>
              </a:rPr>
              <a:t>frameSize.width</a:t>
            </a:r>
            <a:r>
              <a:rPr lang="en-US" altLang="zh-CN" dirty="0">
                <a:solidFill>
                  <a:schemeClr val="tx1"/>
                </a:solidFill>
              </a:rPr>
              <a:t> / </a:t>
            </a:r>
            <a:r>
              <a:rPr lang="en-US" altLang="zh-CN" dirty="0" err="1">
                <a:solidFill>
                  <a:schemeClr val="tx1"/>
                </a:solidFill>
              </a:rPr>
              <a:t>resoSize.width</a:t>
            </a:r>
            <a:r>
              <a:rPr lang="en-US" altLang="zh-CN" dirty="0">
                <a:solidFill>
                  <a:schemeClr val="tx1"/>
                </a:solidFill>
              </a:rPr>
              <a:t>;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    float </a:t>
            </a:r>
            <a:r>
              <a:rPr lang="en-US" altLang="zh-CN" dirty="0" err="1">
                <a:solidFill>
                  <a:schemeClr val="tx1"/>
                </a:solidFill>
              </a:rPr>
              <a:t>scaleY</a:t>
            </a:r>
            <a:r>
              <a:rPr lang="en-US" altLang="zh-CN" dirty="0">
                <a:solidFill>
                  <a:schemeClr val="tx1"/>
                </a:solidFill>
              </a:rPr>
              <a:t> = (float) </a:t>
            </a:r>
            <a:r>
              <a:rPr lang="en-US" altLang="zh-CN" dirty="0" err="1">
                <a:solidFill>
                  <a:schemeClr val="tx1"/>
                </a:solidFill>
              </a:rPr>
              <a:t>frameSize.height</a:t>
            </a:r>
            <a:r>
              <a:rPr lang="en-US" altLang="zh-CN" dirty="0">
                <a:solidFill>
                  <a:schemeClr val="tx1"/>
                </a:solidFill>
              </a:rPr>
              <a:t> / </a:t>
            </a:r>
            <a:r>
              <a:rPr lang="en-US" altLang="zh-CN" dirty="0" err="1">
                <a:solidFill>
                  <a:schemeClr val="tx1"/>
                </a:solidFill>
              </a:rPr>
              <a:t>resoSize.height</a:t>
            </a:r>
            <a:r>
              <a:rPr lang="en-US" altLang="zh-CN" dirty="0">
                <a:solidFill>
                  <a:schemeClr val="tx1"/>
                </a:solidFill>
              </a:rPr>
              <a:t>;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    float scale = 0.0f; // MAX(</a:t>
            </a:r>
            <a:r>
              <a:rPr lang="en-US" altLang="zh-CN" dirty="0" err="1">
                <a:solidFill>
                  <a:schemeClr val="tx1"/>
                </a:solidFill>
              </a:rPr>
              <a:t>scaleX</a:t>
            </a:r>
            <a:r>
              <a:rPr lang="en-US" altLang="zh-CN" dirty="0">
                <a:solidFill>
                  <a:schemeClr val="tx1"/>
                </a:solidFill>
              </a:rPr>
              <a:t>, </a:t>
            </a:r>
            <a:r>
              <a:rPr lang="en-US" altLang="zh-CN" dirty="0" err="1">
                <a:solidFill>
                  <a:schemeClr val="tx1"/>
                </a:solidFill>
              </a:rPr>
              <a:t>scaleY</a:t>
            </a:r>
            <a:r>
              <a:rPr lang="en-US" altLang="zh-CN" dirty="0">
                <a:solidFill>
                  <a:schemeClr val="tx1"/>
                </a:solidFill>
              </a:rPr>
              <a:t>);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    if (</a:t>
            </a:r>
            <a:r>
              <a:rPr lang="en-US" altLang="zh-CN" dirty="0" err="1">
                <a:solidFill>
                  <a:schemeClr val="tx1"/>
                </a:solidFill>
              </a:rPr>
              <a:t>scaleX</a:t>
            </a:r>
            <a:r>
              <a:rPr lang="en-US" altLang="zh-CN" dirty="0">
                <a:solidFill>
                  <a:schemeClr val="tx1"/>
                </a:solidFill>
              </a:rPr>
              <a:t> &gt; </a:t>
            </a:r>
            <a:r>
              <a:rPr lang="en-US" altLang="zh-CN" dirty="0" err="1">
                <a:solidFill>
                  <a:schemeClr val="tx1"/>
                </a:solidFill>
              </a:rPr>
              <a:t>scaleY</a:t>
            </a:r>
            <a:r>
              <a:rPr lang="en-US" altLang="zh-CN" dirty="0">
                <a:solidFill>
                  <a:schemeClr val="tx1"/>
                </a:solidFill>
              </a:rPr>
              <a:t>) {</a:t>
            </a:r>
          </a:p>
          <a:p>
            <a:r>
              <a:rPr lang="en-US" altLang="zh-CN" dirty="0" smtClean="0">
                <a:solidFill>
                  <a:schemeClr val="tx1"/>
                </a:solidFill>
              </a:rPr>
              <a:t>scale </a:t>
            </a:r>
            <a:r>
              <a:rPr lang="en-US" altLang="zh-CN" dirty="0">
                <a:solidFill>
                  <a:schemeClr val="tx1"/>
                </a:solidFill>
              </a:rPr>
              <a:t>= </a:t>
            </a:r>
            <a:r>
              <a:rPr lang="en-US" altLang="zh-CN" dirty="0" err="1">
                <a:solidFill>
                  <a:schemeClr val="tx1"/>
                </a:solidFill>
              </a:rPr>
              <a:t>scaleX</a:t>
            </a:r>
            <a:r>
              <a:rPr lang="en-US" altLang="zh-CN" dirty="0">
                <a:solidFill>
                  <a:schemeClr val="tx1"/>
                </a:solidFill>
              </a:rPr>
              <a:t> / (</a:t>
            </a:r>
            <a:r>
              <a:rPr lang="en-US" altLang="zh-CN" dirty="0" err="1">
                <a:solidFill>
                  <a:schemeClr val="tx1"/>
                </a:solidFill>
              </a:rPr>
              <a:t>frameSize.height</a:t>
            </a:r>
            <a:r>
              <a:rPr lang="en-US" altLang="zh-CN" dirty="0">
                <a:solidFill>
                  <a:schemeClr val="tx1"/>
                </a:solidFill>
              </a:rPr>
              <a:t> / (float) </a:t>
            </a:r>
            <a:r>
              <a:rPr lang="en-US" altLang="zh-CN" dirty="0" err="1">
                <a:solidFill>
                  <a:schemeClr val="tx1"/>
                </a:solidFill>
              </a:rPr>
              <a:t>resoSize.height</a:t>
            </a:r>
            <a:r>
              <a:rPr lang="en-US" altLang="zh-CN" dirty="0">
                <a:solidFill>
                  <a:schemeClr val="tx1"/>
                </a:solidFill>
              </a:rPr>
              <a:t>);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    } else {</a:t>
            </a:r>
          </a:p>
          <a:p>
            <a:r>
              <a:rPr lang="en-US" altLang="zh-CN" dirty="0">
                <a:solidFill>
                  <a:schemeClr val="tx1"/>
                </a:solidFill>
              </a:rPr>
              <a:t>        scale = </a:t>
            </a:r>
            <a:r>
              <a:rPr lang="en-US" altLang="zh-CN" dirty="0" err="1">
                <a:solidFill>
                  <a:schemeClr val="tx1"/>
                </a:solidFill>
              </a:rPr>
              <a:t>scaleY</a:t>
            </a:r>
            <a:r>
              <a:rPr lang="en-US" altLang="zh-CN" dirty="0">
                <a:solidFill>
                  <a:schemeClr val="tx1"/>
                </a:solidFill>
              </a:rPr>
              <a:t> / (</a:t>
            </a:r>
            <a:r>
              <a:rPr lang="en-US" altLang="zh-CN" dirty="0" err="1">
                <a:solidFill>
                  <a:schemeClr val="tx1"/>
                </a:solidFill>
              </a:rPr>
              <a:t>frameSize.width</a:t>
            </a:r>
            <a:r>
              <a:rPr lang="en-US" altLang="zh-CN" dirty="0">
                <a:solidFill>
                  <a:schemeClr val="tx1"/>
                </a:solidFill>
              </a:rPr>
              <a:t> / (float) </a:t>
            </a:r>
            <a:r>
              <a:rPr lang="en-US" altLang="zh-CN" dirty="0" err="1">
                <a:solidFill>
                  <a:schemeClr val="tx1"/>
                </a:solidFill>
              </a:rPr>
              <a:t>resoSize.width</a:t>
            </a:r>
            <a:r>
              <a:rPr lang="en-US" altLang="zh-CN" dirty="0">
                <a:solidFill>
                  <a:schemeClr val="tx1"/>
                </a:solidFill>
              </a:rPr>
              <a:t>);</a:t>
            </a:r>
          </a:p>
          <a:p>
            <a:r>
              <a:rPr lang="zh-CN" altLang="en-US" dirty="0">
                <a:solidFill>
                  <a:schemeClr val="tx1"/>
                </a:solidFill>
              </a:rPr>
              <a:t>    </a:t>
            </a:r>
            <a:r>
              <a:rPr lang="en-US" altLang="zh-CN" dirty="0">
                <a:solidFill>
                  <a:schemeClr val="tx1"/>
                </a:solidFill>
              </a:rPr>
              <a:t>}</a:t>
            </a:r>
          </a:p>
          <a:p>
            <a:r>
              <a:rPr lang="en-US" altLang="zh-CN" dirty="0" smtClean="0">
                <a:solidFill>
                  <a:schemeClr val="tx1"/>
                </a:solidFill>
              </a:rPr>
              <a:t>    </a:t>
            </a:r>
            <a:r>
              <a:rPr lang="en-US" altLang="zh-CN" dirty="0" err="1" smtClean="0">
                <a:solidFill>
                  <a:schemeClr val="tx1"/>
                </a:solidFill>
              </a:rPr>
              <a:t>pEGLView</a:t>
            </a:r>
            <a:r>
              <a:rPr lang="en-US" altLang="zh-CN" dirty="0" smtClean="0">
                <a:solidFill>
                  <a:schemeClr val="tx1"/>
                </a:solidFill>
              </a:rPr>
              <a:t>-</a:t>
            </a:r>
            <a:r>
              <a:rPr lang="en-US" altLang="zh-CN" dirty="0">
                <a:solidFill>
                  <a:schemeClr val="tx1"/>
                </a:solidFill>
              </a:rPr>
              <a:t>&gt;</a:t>
            </a:r>
            <a:r>
              <a:rPr lang="en-US" altLang="zh-CN" dirty="0" err="1">
                <a:solidFill>
                  <a:srgbClr val="FF0000"/>
                </a:solidFill>
              </a:rPr>
              <a:t>setDesignResolutionSize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resoSize.width</a:t>
            </a:r>
            <a:r>
              <a:rPr lang="en-US" altLang="zh-CN" dirty="0">
                <a:solidFill>
                  <a:schemeClr val="tx1"/>
                </a:solidFill>
              </a:rPr>
              <a:t> * scale, </a:t>
            </a:r>
            <a:r>
              <a:rPr lang="en-US" altLang="zh-CN" dirty="0" err="1">
                <a:solidFill>
                  <a:schemeClr val="tx1"/>
                </a:solidFill>
              </a:rPr>
              <a:t>resoSize.height</a:t>
            </a:r>
            <a:r>
              <a:rPr lang="en-US" altLang="zh-CN" dirty="0">
                <a:solidFill>
                  <a:schemeClr val="tx1"/>
                </a:solidFill>
              </a:rPr>
              <a:t> * scale, </a:t>
            </a:r>
            <a:r>
              <a:rPr lang="en-US" altLang="zh-CN" dirty="0" err="1">
                <a:solidFill>
                  <a:srgbClr val="FF0000"/>
                </a:solidFill>
              </a:rPr>
              <a:t>kResolutionNoBorder</a:t>
            </a:r>
            <a:r>
              <a:rPr lang="en-US" altLang="zh-CN" dirty="0">
                <a:solidFill>
                  <a:schemeClr val="tx1"/>
                </a:solidFill>
              </a:rPr>
              <a:t>);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altLang="zh-CN" dirty="0" smtClean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89568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适配方案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比如</a:t>
            </a: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设计大小</a:t>
            </a:r>
            <a:r>
              <a:rPr lang="en-US" altLang="zh-CN" dirty="0" smtClean="0">
                <a:solidFill>
                  <a:schemeClr val="tx1"/>
                </a:solidFill>
                <a:latin typeface="+mn-lt"/>
              </a:rPr>
              <a:t>400</a:t>
            </a: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*</a:t>
            </a:r>
            <a:r>
              <a:rPr lang="en-US" altLang="zh-CN" dirty="0" smtClean="0">
                <a:solidFill>
                  <a:schemeClr val="tx1"/>
                </a:solidFill>
                <a:latin typeface="+mn-lt"/>
              </a:rPr>
              <a:t>320</a:t>
            </a: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屏幕大小</a:t>
            </a:r>
            <a:r>
              <a:rPr lang="en-US" altLang="zh-CN" dirty="0" smtClean="0">
                <a:solidFill>
                  <a:schemeClr val="tx1"/>
                </a:solidFill>
                <a:latin typeface="+mn-lt"/>
              </a:rPr>
              <a:t>1200</a:t>
            </a: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*</a:t>
            </a:r>
            <a:r>
              <a:rPr lang="en-US" altLang="zh-CN" dirty="0" smtClean="0">
                <a:solidFill>
                  <a:schemeClr val="tx1"/>
                </a:solidFill>
                <a:latin typeface="+mn-lt"/>
              </a:rPr>
              <a:t>640</a:t>
            </a: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按照方式二，</a:t>
            </a:r>
            <a:r>
              <a:rPr lang="en-US" altLang="zh-CN" dirty="0" err="1" smtClean="0">
                <a:solidFill>
                  <a:schemeClr val="tx1"/>
                </a:solidFill>
                <a:latin typeface="+mn-lt"/>
              </a:rPr>
              <a:t>WinSize</a:t>
            </a: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为</a:t>
            </a:r>
            <a:r>
              <a:rPr lang="en-US" altLang="zh-CN" dirty="0" smtClean="0">
                <a:solidFill>
                  <a:schemeClr val="tx1"/>
                </a:solidFill>
                <a:latin typeface="+mn-lt"/>
              </a:rPr>
              <a:t>600</a:t>
            </a: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*</a:t>
            </a:r>
            <a:r>
              <a:rPr lang="en-US" altLang="zh-CN" dirty="0" smtClean="0">
                <a:solidFill>
                  <a:schemeClr val="tx1"/>
                </a:solidFill>
                <a:latin typeface="+mn-lt"/>
              </a:rPr>
              <a:t>400</a:t>
            </a: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而等比放大系数为</a:t>
            </a:r>
            <a:r>
              <a:rPr lang="en-US" altLang="zh-CN" dirty="0" smtClean="0">
                <a:solidFill>
                  <a:schemeClr val="tx1"/>
                </a:solidFill>
                <a:latin typeface="+mn-lt"/>
              </a:rPr>
              <a:t>2</a:t>
            </a:r>
            <a:endParaRPr lang="en-US" altLang="zh-CN" dirty="0">
              <a:solidFill>
                <a:schemeClr val="tx1"/>
              </a:solidFill>
              <a:latin typeface="+mn-lt"/>
            </a:endParaRP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即按照宽度来放大可操作区域</a:t>
            </a:r>
            <a:endParaRPr lang="en-US" altLang="zh-CN" dirty="0" smtClean="0">
              <a:solidFill>
                <a:schemeClr val="tx1"/>
              </a:solidFill>
              <a:latin typeface="+mn-lt"/>
            </a:endParaRPr>
          </a:p>
          <a:p>
            <a:pPr marL="800100" lvl="1" indent="-5143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+mn-lt"/>
              </a:rPr>
              <a:t>    </a:t>
            </a:r>
            <a:r>
              <a:rPr lang="zh-CN" altLang="en-US" dirty="0" smtClean="0">
                <a:solidFill>
                  <a:schemeClr val="tx1"/>
                </a:solidFill>
                <a:latin typeface="+mn-lt"/>
              </a:rPr>
              <a:t>按照高度来放大可见区域</a:t>
            </a:r>
            <a:endParaRPr lang="en-US" altLang="zh-CN" dirty="0" smtClean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2990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适配方案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44824"/>
            <a:ext cx="7999387" cy="3528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285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效果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052736"/>
            <a:ext cx="7854950" cy="45940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424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Copyright © 2012 </a:t>
            </a:r>
            <a:r>
              <a:rPr lang="en-US" altLang="zh-CN" smtClean="0"/>
              <a:t>MoboTap</a:t>
            </a:r>
            <a:r>
              <a:rPr lang="en-US" smtClean="0"/>
              <a:t> Inc. All rights reserved.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dirty="0" err="1" smtClean="0">
                <a:solidFill>
                  <a:schemeClr val="tx1"/>
                </a:solidFill>
              </a:rPr>
              <a:t>Resource.h</a:t>
            </a:r>
            <a:endParaRPr lang="en-US" altLang="zh-CN" dirty="0" smtClean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tx1"/>
                </a:solidFill>
              </a:rPr>
              <a:t>#</a:t>
            </a:r>
            <a:r>
              <a:rPr lang="en-US" altLang="zh-CN" dirty="0">
                <a:solidFill>
                  <a:schemeClr val="tx1"/>
                </a:solidFill>
              </a:rPr>
              <a:t>define </a:t>
            </a:r>
            <a:r>
              <a:rPr lang="en-US" altLang="zh-CN" dirty="0">
                <a:solidFill>
                  <a:srgbClr val="FF0000"/>
                </a:solidFill>
              </a:rPr>
              <a:t>DESIGN_WIDTH</a:t>
            </a:r>
            <a:r>
              <a:rPr lang="en-US" altLang="zh-CN" dirty="0">
                <a:solidFill>
                  <a:schemeClr val="tx1"/>
                </a:solidFill>
              </a:rPr>
              <a:t> 960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#define </a:t>
            </a:r>
            <a:r>
              <a:rPr lang="en-US" altLang="zh-CN" dirty="0">
                <a:solidFill>
                  <a:srgbClr val="FF0000"/>
                </a:solidFill>
              </a:rPr>
              <a:t>DESIGN_HEIGHT</a:t>
            </a:r>
            <a:r>
              <a:rPr lang="en-US" altLang="zh-CN" dirty="0">
                <a:solidFill>
                  <a:schemeClr val="tx1"/>
                </a:solidFill>
              </a:rPr>
              <a:t> 640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#define </a:t>
            </a:r>
            <a:r>
              <a:rPr lang="en-US" altLang="zh-CN" dirty="0">
                <a:solidFill>
                  <a:srgbClr val="FF0000"/>
                </a:solidFill>
              </a:rPr>
              <a:t>WIN_SIZE_WIDTH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CCDirector</a:t>
            </a:r>
            <a:r>
              <a:rPr lang="en-US" altLang="zh-CN" dirty="0">
                <a:solidFill>
                  <a:schemeClr val="tx1"/>
                </a:solidFill>
              </a:rPr>
              <a:t>::</a:t>
            </a:r>
            <a:r>
              <a:rPr lang="en-US" altLang="zh-CN" dirty="0" err="1">
                <a:solidFill>
                  <a:schemeClr val="tx1"/>
                </a:solidFill>
              </a:rPr>
              <a:t>sharedDirector</a:t>
            </a:r>
            <a:r>
              <a:rPr lang="en-US" altLang="zh-CN" dirty="0">
                <a:solidFill>
                  <a:schemeClr val="tx1"/>
                </a:solidFill>
              </a:rPr>
              <a:t>()-&gt;</a:t>
            </a:r>
            <a:r>
              <a:rPr lang="en-US" altLang="zh-CN" dirty="0" err="1">
                <a:solidFill>
                  <a:schemeClr val="tx1"/>
                </a:solidFill>
              </a:rPr>
              <a:t>getWinSize</a:t>
            </a:r>
            <a:r>
              <a:rPr lang="en-US" altLang="zh-CN" dirty="0">
                <a:solidFill>
                  <a:schemeClr val="tx1"/>
                </a:solidFill>
              </a:rPr>
              <a:t>().width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#define </a:t>
            </a:r>
            <a:r>
              <a:rPr lang="en-US" altLang="zh-CN" dirty="0">
                <a:solidFill>
                  <a:srgbClr val="FF0000"/>
                </a:solidFill>
              </a:rPr>
              <a:t>WIN_SIZE_HEIGHT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CCDirector</a:t>
            </a:r>
            <a:r>
              <a:rPr lang="en-US" altLang="zh-CN" dirty="0">
                <a:solidFill>
                  <a:schemeClr val="tx1"/>
                </a:solidFill>
              </a:rPr>
              <a:t>::</a:t>
            </a:r>
            <a:r>
              <a:rPr lang="en-US" altLang="zh-CN" dirty="0" err="1">
                <a:solidFill>
                  <a:schemeClr val="tx1"/>
                </a:solidFill>
              </a:rPr>
              <a:t>sharedDirector</a:t>
            </a:r>
            <a:r>
              <a:rPr lang="en-US" altLang="zh-CN" dirty="0">
                <a:solidFill>
                  <a:schemeClr val="tx1"/>
                </a:solidFill>
              </a:rPr>
              <a:t>()-&gt;</a:t>
            </a:r>
            <a:r>
              <a:rPr lang="en-US" altLang="zh-CN" dirty="0" err="1">
                <a:solidFill>
                  <a:schemeClr val="tx1"/>
                </a:solidFill>
              </a:rPr>
              <a:t>getWinSize</a:t>
            </a:r>
            <a:r>
              <a:rPr lang="en-US" altLang="zh-CN" dirty="0">
                <a:solidFill>
                  <a:schemeClr val="tx1"/>
                </a:solidFill>
              </a:rPr>
              <a:t>().height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#define </a:t>
            </a:r>
            <a:r>
              <a:rPr lang="en-US" altLang="zh-CN" dirty="0">
                <a:solidFill>
                  <a:srgbClr val="FF0000"/>
                </a:solidFill>
              </a:rPr>
              <a:t>SUITABLE_SIZE_WIDTH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size_x</a:t>
            </a:r>
            <a:r>
              <a:rPr lang="en-US" altLang="zh-CN" dirty="0">
                <a:solidFill>
                  <a:schemeClr val="tx1"/>
                </a:solidFill>
              </a:rPr>
              <a:t>) ((</a:t>
            </a:r>
            <a:r>
              <a:rPr lang="en-US" altLang="zh-CN" dirty="0" err="1">
                <a:solidFill>
                  <a:schemeClr val="tx1"/>
                </a:solidFill>
              </a:rPr>
              <a:t>size_x</a:t>
            </a:r>
            <a:r>
              <a:rPr lang="en-US" altLang="zh-CN" dirty="0">
                <a:solidFill>
                  <a:schemeClr val="tx1"/>
                </a:solidFill>
              </a:rPr>
              <a:t>))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#define </a:t>
            </a:r>
            <a:r>
              <a:rPr lang="en-US" altLang="zh-CN" dirty="0">
                <a:solidFill>
                  <a:srgbClr val="FF0000"/>
                </a:solidFill>
              </a:rPr>
              <a:t>SUITABLE_SIZE_HEIGHT</a:t>
            </a:r>
            <a:r>
              <a:rPr lang="en-US" altLang="zh-CN" dirty="0">
                <a:solidFill>
                  <a:schemeClr val="tx1"/>
                </a:solidFill>
              </a:rPr>
              <a:t>(</a:t>
            </a:r>
            <a:r>
              <a:rPr lang="en-US" altLang="zh-CN" dirty="0" err="1">
                <a:solidFill>
                  <a:schemeClr val="tx1"/>
                </a:solidFill>
              </a:rPr>
              <a:t>size_y</a:t>
            </a:r>
            <a:r>
              <a:rPr lang="en-US" altLang="zh-CN" dirty="0">
                <a:solidFill>
                  <a:schemeClr val="tx1"/>
                </a:solidFill>
              </a:rPr>
              <a:t>) ((</a:t>
            </a:r>
            <a:r>
              <a:rPr lang="en-US" altLang="zh-CN" dirty="0" err="1">
                <a:solidFill>
                  <a:schemeClr val="tx1"/>
                </a:solidFill>
              </a:rPr>
              <a:t>size_y</a:t>
            </a:r>
            <a:r>
              <a:rPr lang="en-US" altLang="zh-CN" dirty="0">
                <a:solidFill>
                  <a:schemeClr val="tx1"/>
                </a:solidFill>
              </a:rPr>
              <a:t>) * WIN_SIZE_HEIGHT / DESIGN_HEIGHT * DESIGN_WIDTH / WIN_SIZE_WIDTH)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#define </a:t>
            </a:r>
            <a:r>
              <a:rPr lang="en-US" altLang="zh-CN" dirty="0">
                <a:solidFill>
                  <a:srgbClr val="FF0000"/>
                </a:solidFill>
              </a:rPr>
              <a:t>SUITABLE_ORIGIN_X</a:t>
            </a:r>
            <a:r>
              <a:rPr lang="en-US" altLang="zh-CN" dirty="0">
                <a:solidFill>
                  <a:schemeClr val="tx1"/>
                </a:solidFill>
              </a:rPr>
              <a:t> ((WIN_SIZE_WIDTH - DESIGN_WIDTH) /2)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/>
                </a:solidFill>
              </a:rPr>
              <a:t>#define </a:t>
            </a:r>
            <a:r>
              <a:rPr lang="en-US" altLang="zh-CN" dirty="0">
                <a:solidFill>
                  <a:srgbClr val="FF0000"/>
                </a:solidFill>
              </a:rPr>
              <a:t>SUITABLE_ORIGIN_Y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CCDirector</a:t>
            </a:r>
            <a:r>
              <a:rPr lang="en-US" altLang="zh-CN" dirty="0">
                <a:solidFill>
                  <a:schemeClr val="tx1"/>
                </a:solidFill>
              </a:rPr>
              <a:t>::</a:t>
            </a:r>
            <a:r>
              <a:rPr lang="en-US" altLang="zh-CN" dirty="0" err="1">
                <a:solidFill>
                  <a:schemeClr val="tx1"/>
                </a:solidFill>
              </a:rPr>
              <a:t>sharedDirector</a:t>
            </a:r>
            <a:r>
              <a:rPr lang="en-US" altLang="zh-CN" dirty="0">
                <a:solidFill>
                  <a:schemeClr val="tx1"/>
                </a:solidFill>
              </a:rPr>
              <a:t>()-&gt;</a:t>
            </a:r>
            <a:r>
              <a:rPr lang="en-US" altLang="zh-CN" dirty="0" err="1">
                <a:solidFill>
                  <a:schemeClr val="tx1"/>
                </a:solidFill>
              </a:rPr>
              <a:t>getVisibleOrigin</a:t>
            </a:r>
            <a:r>
              <a:rPr lang="en-US" altLang="zh-CN" dirty="0">
                <a:solidFill>
                  <a:schemeClr val="tx1"/>
                </a:solidFill>
              </a:rPr>
              <a:t>().y</a:t>
            </a:r>
          </a:p>
          <a:p>
            <a:endParaRPr lang="zh-CN" alt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124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534</Words>
  <Application>Microsoft Office PowerPoint</Application>
  <PresentationFormat>全屏显示(4:3)</PresentationFormat>
  <Paragraphs>92</Paragraphs>
  <Slides>16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Office 主题</vt:lpstr>
      <vt:lpstr>Work Review</vt:lpstr>
      <vt:lpstr>适配方式</vt:lpstr>
      <vt:lpstr>适配方案</vt:lpstr>
      <vt:lpstr>适配方案</vt:lpstr>
      <vt:lpstr>适配方案</vt:lpstr>
      <vt:lpstr>适配方案</vt:lpstr>
      <vt:lpstr>适配方案</vt:lpstr>
      <vt:lpstr>效果</vt:lpstr>
      <vt:lpstr>处理</vt:lpstr>
      <vt:lpstr>处理</vt:lpstr>
      <vt:lpstr>处理</vt:lpstr>
      <vt:lpstr>result</vt:lpstr>
      <vt:lpstr>result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 Review</dc:title>
  <dc:creator>Yuxiao Chen(Intern)</dc:creator>
  <cp:lastModifiedBy>Administrator</cp:lastModifiedBy>
  <cp:revision>22</cp:revision>
  <dcterms:created xsi:type="dcterms:W3CDTF">2014-05-08T12:01:15Z</dcterms:created>
  <dcterms:modified xsi:type="dcterms:W3CDTF">2014-05-08T13:29:41Z</dcterms:modified>
</cp:coreProperties>
</file>

<file path=docProps/thumbnail.jpeg>
</file>